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7612" r:id="rId2"/>
    <p:sldId id="7614" r:id="rId3"/>
    <p:sldId id="7613" r:id="rId4"/>
    <p:sldId id="7615" r:id="rId5"/>
    <p:sldId id="761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1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D1BD-D204-476E-91C1-924EDADEFE2B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AFA8-F39E-40AE-B72D-375BCAA03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8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5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7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83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95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4157-1057-42BB-A17A-3D423220C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31D04-AE6C-4E98-B99C-CFBD2A558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FC53-F7A3-4056-A319-C420A695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089E8-A191-403F-8029-E379E02E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640AD-2B9F-4E69-9A9E-2DDDE533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9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2BFB-7D07-4C16-8DBE-2DE3B7C0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842A5-C2C4-4F52-905F-51A2A852C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9D6DC-2141-40B3-BB09-EDED8A5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CA6BD-2CB6-420B-9DE0-1734F2CC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5E779-E137-423F-B886-BB1D1E9E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2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96FFC-32AF-4A7C-80EA-C6FFC5D55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56C40-1DAD-439A-839B-25BBF1091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105DB-0EEB-4480-A493-6C931C65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6457-60C9-44E5-9EB2-E3F48E34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88222-4676-4192-9D39-AA278EE1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4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7189200" y="163897"/>
            <a:ext cx="4860000" cy="57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32000" tIns="72000" rIns="288000" bIns="14040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" name="Google Shape;29;p3"/>
          <p:cNvSpPr>
            <a:spLocks noGrp="1"/>
          </p:cNvSpPr>
          <p:nvPr>
            <p:ph type="pic" idx="2"/>
          </p:nvPr>
        </p:nvSpPr>
        <p:spPr>
          <a:xfrm>
            <a:off x="7652806" y="764519"/>
            <a:ext cx="18720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>
            <a:spLocks noGrp="1"/>
          </p:cNvSpPr>
          <p:nvPr>
            <p:ph type="pic" idx="3"/>
          </p:nvPr>
        </p:nvSpPr>
        <p:spPr>
          <a:xfrm>
            <a:off x="9713594" y="764519"/>
            <a:ext cx="18720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4"/>
          </p:nvPr>
        </p:nvSpPr>
        <p:spPr>
          <a:xfrm>
            <a:off x="424800" y="3327399"/>
            <a:ext cx="6350000" cy="2560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○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86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9213-A6F1-4DE4-BF46-3B8DB400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F6E0-ED52-4060-9F11-B860499AA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5EC2D-16B5-45E3-B013-98596B41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D03A4-3C53-43FD-9ECE-EB600EF5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8E42-59C6-430B-834F-662403EC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2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009-57AB-4B64-808D-3A11F9B1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D9BE3-DABD-45E3-9048-1908215FE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E9866-E796-4192-ABB2-A7826BA9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8310D-21A8-42F2-BB0B-7E0C0E78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9CBB4-7A16-446B-B1A9-EB52C43C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BEB9-50D1-42E8-BAB4-AA5ACA88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B2B6-ACEC-4AE2-8608-284729D49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10794-7389-4E43-8A32-2AD492EE1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6E552-5D11-4697-B08F-BB105BE8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F749E-D832-4192-BDF2-9AD630D0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4C4E-CDB2-4194-AECC-B1047637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2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AC8-3EC1-4173-B0F4-433F4D81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46007-F989-4034-B430-157863CB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2A6D4-B3BC-44A9-AC2C-848424875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92ABC-627E-4C15-B575-21E0290CA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D457F-8BDA-433B-B92C-07E636EBB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F6E64-5489-4322-B95B-064B6962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EE244-9208-4E78-95D6-266B6DBC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8A5A5-6C93-4E12-8716-4E9E245A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7B89-1D50-4F67-A2EF-F230FDCB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29087-3C06-400C-A7DB-036F8C9F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848B9-22CD-4D37-B868-9551BA06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53525-293A-43D2-AF16-06510AB7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7C5FD-08B5-4E4D-B127-6F998C77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5D00D-E489-4176-AF7D-8CC014F8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CFEB1-F426-4C96-96EA-C334306D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9F4C-2FBE-4C1A-B56B-0C5C5041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D813-F0B4-4B51-8927-B76C514B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0EF5A-4FF9-4AE0-9560-CF5333BBA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BC06E-C2DC-44B2-AAAF-B0B7F513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D6616-B3CA-4A87-8E94-3A7F0E4C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5940D-FD17-4E10-8AAC-DB4BCDDD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7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6CF4-8F35-4A29-A617-AE6EEC8C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E9D2C-FB28-4E5E-86F3-2EA09E359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B56EE-77A8-4F6B-AD1E-D687DBF9D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FE1C1-5072-4C14-A006-FCE45C40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62B97-FFB3-468C-98E4-9F13FA9B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FDD88-E79B-418E-95D9-D63ABF58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4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605E4-A396-498C-8793-5CBDE300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B7F61-9663-426B-B328-C866576FC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71B11-9F2C-4DE5-8A58-A0603AD8D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E2E4-36DD-4208-8AB3-89142CB360FA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FC974-5E5A-49D1-A0EA-D5CDEFA09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4A3BC-52EE-49F4-B502-18F910A4A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6143-1B91-49E2-AF50-7458C7F95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A50C56-909C-427F-B453-E7293C8690B0}"/>
              </a:ext>
            </a:extLst>
          </p:cNvPr>
          <p:cNvSpPr/>
          <p:nvPr/>
        </p:nvSpPr>
        <p:spPr>
          <a:xfrm>
            <a:off x="5349441" y="4162850"/>
            <a:ext cx="6683532" cy="157286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Dates promo can be purchased: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09/09/24 to 09/30/24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620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BLACK FRIDAY </a:t>
            </a:r>
            <a:r>
              <a:rPr 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itchFamily="34" charset="-128"/>
                <a:cs typeface="Arial" pitchFamily="34" charset="0"/>
              </a:rPr>
              <a:t>MAP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Holiday Dates: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11/25/24 to 12/08/24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# of units available to Group: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Unlimited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Member minimum purchase quantities: 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Arial Unicode MS" pitchFamily="34" charset="-128"/>
                <a:cs typeface="Arial" pitchFamily="34" charset="0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58B7D-5C15-4DDD-A0D5-0AA01F462F8E}"/>
              </a:ext>
            </a:extLst>
          </p:cNvPr>
          <p:cNvSpPr/>
          <p:nvPr/>
        </p:nvSpPr>
        <p:spPr>
          <a:xfrm>
            <a:off x="0" y="61743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Special Instructions: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75BC0-BAD9-4920-97BB-62E78F28285C}"/>
              </a:ext>
            </a:extLst>
          </p:cNvPr>
          <p:cNvSpPr/>
          <p:nvPr/>
        </p:nvSpPr>
        <p:spPr>
          <a:xfrm>
            <a:off x="5349441" y="192525"/>
            <a:ext cx="6683533" cy="37941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Model Number: 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Sheet Price: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Invoice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Total Savings: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BLACK FRIDAY MAP Holiday Price: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Google Shape;602;p53">
            <a:extLst>
              <a:ext uri="{FF2B5EF4-FFF2-40B4-BE49-F238E27FC236}">
                <a16:creationId xmlns:a16="http://schemas.microsoft.com/office/drawing/2014/main" id="{4CC50AF9-CB57-439B-AAED-1A020425FE6E}"/>
              </a:ext>
            </a:extLst>
          </p:cNvPr>
          <p:cNvSpPr/>
          <p:nvPr/>
        </p:nvSpPr>
        <p:spPr>
          <a:xfrm>
            <a:off x="159026" y="222012"/>
            <a:ext cx="5069570" cy="5652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F0DD6-5840-5D7D-9864-E334236FC22D}"/>
              </a:ext>
            </a:extLst>
          </p:cNvPr>
          <p:cNvSpPr txBox="1"/>
          <p:nvPr/>
        </p:nvSpPr>
        <p:spPr>
          <a:xfrm>
            <a:off x="370594" y="563947"/>
            <a:ext cx="161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3830D-B2A5-4961-4262-E01A97B241C5}"/>
              </a:ext>
            </a:extLst>
          </p:cNvPr>
          <p:cNvSpPr txBox="1"/>
          <p:nvPr/>
        </p:nvSpPr>
        <p:spPr>
          <a:xfrm>
            <a:off x="1791875" y="2271231"/>
            <a:ext cx="161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 Picture </a:t>
            </a:r>
          </a:p>
          <a:p>
            <a:pPr algn="ctr"/>
            <a:r>
              <a:rPr lang="en-US" dirty="0"/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25259-6E70-48F1-E272-83CFB77540C9}"/>
              </a:ext>
            </a:extLst>
          </p:cNvPr>
          <p:cNvSpPr txBox="1"/>
          <p:nvPr/>
        </p:nvSpPr>
        <p:spPr>
          <a:xfrm>
            <a:off x="242319" y="4685583"/>
            <a:ext cx="48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 Description: </a:t>
            </a:r>
          </a:p>
        </p:txBody>
      </p:sp>
      <p:pic>
        <p:nvPicPr>
          <p:cNvPr id="17" name="Picture 16" descr="A black and red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BA655DA-8C85-F314-5816-5C68BC3AC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134" y="4137050"/>
            <a:ext cx="1552913" cy="155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185D4-C4AB-D33C-114F-F1351ACE6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36" y="176085"/>
            <a:ext cx="2162545" cy="13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3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A50C56-909C-427F-B453-E7293C8690B0}"/>
              </a:ext>
            </a:extLst>
          </p:cNvPr>
          <p:cNvSpPr/>
          <p:nvPr/>
        </p:nvSpPr>
        <p:spPr>
          <a:xfrm>
            <a:off x="5349441" y="4162850"/>
            <a:ext cx="6683532" cy="157286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Dates promo can be purchased: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09/09/24 to 09/30/24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BLACK FRIDAY MAP Holiday Dates: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11/25/24 to 12/08/24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# of units available to Group: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Unlimited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Member minimum purchase quantities: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58B7D-5C15-4DDD-A0D5-0AA01F462F8E}"/>
              </a:ext>
            </a:extLst>
          </p:cNvPr>
          <p:cNvSpPr/>
          <p:nvPr/>
        </p:nvSpPr>
        <p:spPr>
          <a:xfrm>
            <a:off x="0" y="61743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Special Instructions: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75BC0-BAD9-4920-97BB-62E78F28285C}"/>
              </a:ext>
            </a:extLst>
          </p:cNvPr>
          <p:cNvSpPr/>
          <p:nvPr/>
        </p:nvSpPr>
        <p:spPr>
          <a:xfrm>
            <a:off x="5349441" y="192525"/>
            <a:ext cx="6683533" cy="37941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Model Number: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Sheet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Invoice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Total Savings: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BLACK FRIDAY MAP Holiday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Google Shape;602;p53">
            <a:extLst>
              <a:ext uri="{FF2B5EF4-FFF2-40B4-BE49-F238E27FC236}">
                <a16:creationId xmlns:a16="http://schemas.microsoft.com/office/drawing/2014/main" id="{4CC50AF9-CB57-439B-AAED-1A020425FE6E}"/>
              </a:ext>
            </a:extLst>
          </p:cNvPr>
          <p:cNvSpPr/>
          <p:nvPr/>
        </p:nvSpPr>
        <p:spPr>
          <a:xfrm>
            <a:off x="159026" y="222012"/>
            <a:ext cx="5069570" cy="5652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F0DD6-5840-5D7D-9864-E334236FC22D}"/>
              </a:ext>
            </a:extLst>
          </p:cNvPr>
          <p:cNvSpPr txBox="1"/>
          <p:nvPr/>
        </p:nvSpPr>
        <p:spPr>
          <a:xfrm>
            <a:off x="370594" y="563947"/>
            <a:ext cx="161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3830D-B2A5-4961-4262-E01A97B241C5}"/>
              </a:ext>
            </a:extLst>
          </p:cNvPr>
          <p:cNvSpPr txBox="1"/>
          <p:nvPr/>
        </p:nvSpPr>
        <p:spPr>
          <a:xfrm>
            <a:off x="1791875" y="2271231"/>
            <a:ext cx="161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Picture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25259-6E70-48F1-E272-83CFB77540C9}"/>
              </a:ext>
            </a:extLst>
          </p:cNvPr>
          <p:cNvSpPr txBox="1"/>
          <p:nvPr/>
        </p:nvSpPr>
        <p:spPr>
          <a:xfrm>
            <a:off x="242319" y="4685583"/>
            <a:ext cx="48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Description: </a:t>
            </a:r>
          </a:p>
        </p:txBody>
      </p:sp>
      <p:pic>
        <p:nvPicPr>
          <p:cNvPr id="17" name="Picture 16" descr="A black and red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BA655DA-8C85-F314-5816-5C68BC3AC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134" y="4137050"/>
            <a:ext cx="1552913" cy="155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185D4-C4AB-D33C-114F-F1351ACE6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36" y="176085"/>
            <a:ext cx="2162545" cy="13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A50C56-909C-427F-B453-E7293C8690B0}"/>
              </a:ext>
            </a:extLst>
          </p:cNvPr>
          <p:cNvSpPr/>
          <p:nvPr/>
        </p:nvSpPr>
        <p:spPr>
          <a:xfrm>
            <a:off x="5349441" y="4162850"/>
            <a:ext cx="6683532" cy="171136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Dates promo can be purchased: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09/09/24 to 09/30/24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SUMMIT SPECIAL MAP Holiday Dates: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11/01/24 to 12/31/24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# of units available to Group: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Unlimited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Member minimum purchase quantities: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58B7D-5C15-4DDD-A0D5-0AA01F462F8E}"/>
              </a:ext>
            </a:extLst>
          </p:cNvPr>
          <p:cNvSpPr/>
          <p:nvPr/>
        </p:nvSpPr>
        <p:spPr>
          <a:xfrm>
            <a:off x="0" y="61743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Special Instructions: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75BC0-BAD9-4920-97BB-62E78F28285C}"/>
              </a:ext>
            </a:extLst>
          </p:cNvPr>
          <p:cNvSpPr/>
          <p:nvPr/>
        </p:nvSpPr>
        <p:spPr>
          <a:xfrm>
            <a:off x="5349441" y="192525"/>
            <a:ext cx="6683533" cy="393954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Model Number: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Sheet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Invoice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Total Savings: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SUMMIT SPECIAL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MAP Holiday Price: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Limited MAP reduction with MARGIN retention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00"/>
              </a:highlight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Google Shape;602;p53">
            <a:extLst>
              <a:ext uri="{FF2B5EF4-FFF2-40B4-BE49-F238E27FC236}">
                <a16:creationId xmlns:a16="http://schemas.microsoft.com/office/drawing/2014/main" id="{4CC50AF9-CB57-439B-AAED-1A020425FE6E}"/>
              </a:ext>
            </a:extLst>
          </p:cNvPr>
          <p:cNvSpPr/>
          <p:nvPr/>
        </p:nvSpPr>
        <p:spPr>
          <a:xfrm>
            <a:off x="159026" y="222012"/>
            <a:ext cx="5069570" cy="5652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F0DD6-5840-5D7D-9864-E334236FC22D}"/>
              </a:ext>
            </a:extLst>
          </p:cNvPr>
          <p:cNvSpPr txBox="1"/>
          <p:nvPr/>
        </p:nvSpPr>
        <p:spPr>
          <a:xfrm>
            <a:off x="370594" y="563947"/>
            <a:ext cx="161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3830D-B2A5-4961-4262-E01A97B241C5}"/>
              </a:ext>
            </a:extLst>
          </p:cNvPr>
          <p:cNvSpPr txBox="1"/>
          <p:nvPr/>
        </p:nvSpPr>
        <p:spPr>
          <a:xfrm>
            <a:off x="1791875" y="2271231"/>
            <a:ext cx="161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Picture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25259-6E70-48F1-E272-83CFB77540C9}"/>
              </a:ext>
            </a:extLst>
          </p:cNvPr>
          <p:cNvSpPr txBox="1"/>
          <p:nvPr/>
        </p:nvSpPr>
        <p:spPr>
          <a:xfrm>
            <a:off x="238291" y="4681426"/>
            <a:ext cx="48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Description: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AAD34-790B-23EF-5130-7177C695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36" y="176085"/>
            <a:ext cx="2162545" cy="1355964"/>
          </a:xfrm>
          <a:prstGeom prst="rect">
            <a:avLst/>
          </a:prstGeom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EFF63C04-1F49-9A70-79B2-2FBC88B0B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06" y="4966837"/>
            <a:ext cx="1387756" cy="9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6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A50C56-909C-427F-B453-E7293C8690B0}"/>
              </a:ext>
            </a:extLst>
          </p:cNvPr>
          <p:cNvSpPr/>
          <p:nvPr/>
        </p:nvSpPr>
        <p:spPr>
          <a:xfrm>
            <a:off x="5349441" y="4162850"/>
            <a:ext cx="6683532" cy="171136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Dates promo can be purchased: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09/09/24 to 09/30/24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SUMMIT SPECIAL MAP Holiday Dates: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11/01/24 to 12/31/24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# of units available to Group: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Unlimited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Member minimum purchase quantities: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58B7D-5C15-4DDD-A0D5-0AA01F462F8E}"/>
              </a:ext>
            </a:extLst>
          </p:cNvPr>
          <p:cNvSpPr/>
          <p:nvPr/>
        </p:nvSpPr>
        <p:spPr>
          <a:xfrm>
            <a:off x="0" y="61743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Special Instructions: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75BC0-BAD9-4920-97BB-62E78F28285C}"/>
              </a:ext>
            </a:extLst>
          </p:cNvPr>
          <p:cNvSpPr/>
          <p:nvPr/>
        </p:nvSpPr>
        <p:spPr>
          <a:xfrm>
            <a:off x="5349441" y="192525"/>
            <a:ext cx="6683533" cy="393954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Model Number: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Sheet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Invoice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Total Savings: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SUMMIT SPECIAL MAP Holiday Price: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Limited MAP reduction with MARGIN retention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00"/>
              </a:highlight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Google Shape;602;p53">
            <a:extLst>
              <a:ext uri="{FF2B5EF4-FFF2-40B4-BE49-F238E27FC236}">
                <a16:creationId xmlns:a16="http://schemas.microsoft.com/office/drawing/2014/main" id="{4CC50AF9-CB57-439B-AAED-1A020425FE6E}"/>
              </a:ext>
            </a:extLst>
          </p:cNvPr>
          <p:cNvSpPr/>
          <p:nvPr/>
        </p:nvSpPr>
        <p:spPr>
          <a:xfrm>
            <a:off x="159026" y="222012"/>
            <a:ext cx="5069570" cy="5652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F0DD6-5840-5D7D-9864-E334236FC22D}"/>
              </a:ext>
            </a:extLst>
          </p:cNvPr>
          <p:cNvSpPr txBox="1"/>
          <p:nvPr/>
        </p:nvSpPr>
        <p:spPr>
          <a:xfrm>
            <a:off x="370594" y="563947"/>
            <a:ext cx="161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3830D-B2A5-4961-4262-E01A97B241C5}"/>
              </a:ext>
            </a:extLst>
          </p:cNvPr>
          <p:cNvSpPr txBox="1"/>
          <p:nvPr/>
        </p:nvSpPr>
        <p:spPr>
          <a:xfrm>
            <a:off x="1791875" y="2271231"/>
            <a:ext cx="161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Picture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25259-6E70-48F1-E272-83CFB77540C9}"/>
              </a:ext>
            </a:extLst>
          </p:cNvPr>
          <p:cNvSpPr txBox="1"/>
          <p:nvPr/>
        </p:nvSpPr>
        <p:spPr>
          <a:xfrm>
            <a:off x="238291" y="4681426"/>
            <a:ext cx="48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Description: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AAD34-790B-23EF-5130-7177C695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36" y="176085"/>
            <a:ext cx="2162545" cy="1355964"/>
          </a:xfrm>
          <a:prstGeom prst="rect">
            <a:avLst/>
          </a:prstGeom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EFF63C04-1F49-9A70-79B2-2FBC88B0B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06" y="4966837"/>
            <a:ext cx="1387756" cy="9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A50C56-909C-427F-B453-E7293C8690B0}"/>
              </a:ext>
            </a:extLst>
          </p:cNvPr>
          <p:cNvSpPr/>
          <p:nvPr/>
        </p:nvSpPr>
        <p:spPr>
          <a:xfrm>
            <a:off x="5349441" y="4162850"/>
            <a:ext cx="6683532" cy="171136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Dates promo can be purchased: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09/09/24 to 09/30/24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SUMMIT SPECIAL MAP Holiday Dates: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11/01/24 to 12/31/24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# of units available to Group: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Unlimited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Member minimum purchase quantities: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58B7D-5C15-4DDD-A0D5-0AA01F462F8E}"/>
              </a:ext>
            </a:extLst>
          </p:cNvPr>
          <p:cNvSpPr/>
          <p:nvPr/>
        </p:nvSpPr>
        <p:spPr>
          <a:xfrm>
            <a:off x="0" y="61743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rial Unicode MS" pitchFamily="34" charset="-128"/>
                <a:cs typeface="Arial" pitchFamily="34" charset="0"/>
              </a:rPr>
              <a:t>Special Instructions: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75BC0-BAD9-4920-97BB-62E78F28285C}"/>
              </a:ext>
            </a:extLst>
          </p:cNvPr>
          <p:cNvSpPr/>
          <p:nvPr/>
        </p:nvSpPr>
        <p:spPr>
          <a:xfrm>
            <a:off x="5349441" y="192525"/>
            <a:ext cx="6683533" cy="393954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Model Number: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Sheet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Invoice Price: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Total Savings: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SUMMIT SPECIAL MAP Holiday Price: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$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2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Limited MAP reduction with MARGIN retention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00"/>
              </a:highlight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Google Shape;602;p53">
            <a:extLst>
              <a:ext uri="{FF2B5EF4-FFF2-40B4-BE49-F238E27FC236}">
                <a16:creationId xmlns:a16="http://schemas.microsoft.com/office/drawing/2014/main" id="{4CC50AF9-CB57-439B-AAED-1A020425FE6E}"/>
              </a:ext>
            </a:extLst>
          </p:cNvPr>
          <p:cNvSpPr/>
          <p:nvPr/>
        </p:nvSpPr>
        <p:spPr>
          <a:xfrm>
            <a:off x="159026" y="222012"/>
            <a:ext cx="5069570" cy="56522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F0DD6-5840-5D7D-9864-E334236FC22D}"/>
              </a:ext>
            </a:extLst>
          </p:cNvPr>
          <p:cNvSpPr txBox="1"/>
          <p:nvPr/>
        </p:nvSpPr>
        <p:spPr>
          <a:xfrm>
            <a:off x="370594" y="563947"/>
            <a:ext cx="161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3830D-B2A5-4961-4262-E01A97B241C5}"/>
              </a:ext>
            </a:extLst>
          </p:cNvPr>
          <p:cNvSpPr txBox="1"/>
          <p:nvPr/>
        </p:nvSpPr>
        <p:spPr>
          <a:xfrm>
            <a:off x="1791875" y="2271231"/>
            <a:ext cx="161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Picture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25259-6E70-48F1-E272-83CFB77540C9}"/>
              </a:ext>
            </a:extLst>
          </p:cNvPr>
          <p:cNvSpPr txBox="1"/>
          <p:nvPr/>
        </p:nvSpPr>
        <p:spPr>
          <a:xfrm>
            <a:off x="238291" y="4681426"/>
            <a:ext cx="482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Description: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AAD34-790B-23EF-5130-7177C695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36" y="176085"/>
            <a:ext cx="2162545" cy="1355964"/>
          </a:xfrm>
          <a:prstGeom prst="rect">
            <a:avLst/>
          </a:prstGeom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EFF63C04-1F49-9A70-79B2-2FBC88B0B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06" y="4966837"/>
            <a:ext cx="1387756" cy="9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79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348</Words>
  <Application>Microsoft Office PowerPoint</Application>
  <PresentationFormat>Widescreen</PresentationFormat>
  <Paragraphs>76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Noto Sans Symbols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Mobile Electronics Specialists of America</dc:creator>
  <cp:lastModifiedBy>Mobile Electronics Specialists of America</cp:lastModifiedBy>
  <cp:revision>4</cp:revision>
  <dcterms:created xsi:type="dcterms:W3CDTF">2023-05-23T18:35:45Z</dcterms:created>
  <dcterms:modified xsi:type="dcterms:W3CDTF">2024-04-19T13:44:15Z</dcterms:modified>
</cp:coreProperties>
</file>